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25" dt="2025-07-13T20:37:29.468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91" d="100"/>
          <a:sy n="91" d="100"/>
        </p:scale>
        <p:origin x="81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20:38:12.939" v="24629" actId="166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20:34:03.128" v="24546" actId="20577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7-13T20:34:03.128" v="24546" actId="20577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20:38:12.939" v="24629" actId="166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7-13T19:55:11.733" v="24489" actId="3626"/>
          <ac:spMkLst>
            <pc:docMk/>
            <pc:sldMk cId="3582872759" sldId="393"/>
            <ac:spMk id="12" creationId="{BEF58FA8-27AA-1D61-BBDD-EDF280CFB2E3}"/>
          </ac:spMkLst>
        </pc:spChg>
        <pc:spChg chg="add mod">
          <ac:chgData name="Gil Keidar" userId="39bab330baa1541e" providerId="LiveId" clId="{C34B1AE7-ADC7-493B-9C27-8DBF5603B68C}" dt="2025-07-13T20:38:07.586" v="24628" actId="208"/>
          <ac:spMkLst>
            <pc:docMk/>
            <pc:sldMk cId="3582872759" sldId="393"/>
            <ac:spMk id="15" creationId="{995456A7-6B65-A43C-688D-AFDD8D252B01}"/>
          </ac:spMkLst>
        </pc:spChg>
        <pc:spChg chg="mod">
          <ac:chgData name="Gil Keidar" userId="39bab330baa1541e" providerId="LiveId" clId="{C34B1AE7-ADC7-493B-9C27-8DBF5603B68C}" dt="2025-07-13T19:55:47.487" v="24495" actId="20577"/>
          <ac:spMkLst>
            <pc:docMk/>
            <pc:sldMk cId="3582872759" sldId="393"/>
            <ac:spMk id="17" creationId="{D900B185-ABCA-D846-1F2D-6A09EAA6F94C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add mod">
          <ac:chgData name="Gil Keidar" userId="39bab330baa1541e" providerId="LiveId" clId="{C34B1AE7-ADC7-493B-9C27-8DBF5603B68C}" dt="2025-07-13T19:56:03.944" v="24501" actId="20577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mod ord">
          <ac:chgData name="Gil Keidar" userId="39bab330baa1541e" providerId="LiveId" clId="{C34B1AE7-ADC7-493B-9C27-8DBF5603B68C}" dt="2025-06-16T23:00:18.961" v="18583" actId="167"/>
          <ac:spMkLst>
            <pc:docMk/>
            <pc:sldMk cId="3582872759" sldId="393"/>
            <ac:spMk id="28" creationId="{113461AE-7CFC-6A3B-06E1-CCE9DF2877BC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29" creationId="{D059D93C-C161-2C43-0282-4E81C844DCF2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0" creationId="{1541F346-CB56-CC24-E850-FD5E0FE5BE34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1" creationId="{8B9783A7-AEB8-AC57-F887-777546150B04}"/>
          </ac:spMkLst>
        </pc:spChg>
        <pc:spChg chg="mod topLvl">
          <ac:chgData name="Gil Keidar" userId="39bab330baa1541e" providerId="LiveId" clId="{C34B1AE7-ADC7-493B-9C27-8DBF5603B68C}" dt="2025-07-13T20:37:44.186" v="24625" actId="1035"/>
          <ac:spMkLst>
            <pc:docMk/>
            <pc:sldMk cId="3582872759" sldId="393"/>
            <ac:spMk id="35" creationId="{08BAF058-929D-2A2C-2EF7-176668F0F1D5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mod">
          <ac:chgData name="Gil Keidar" userId="39bab330baa1541e" providerId="LiveId" clId="{C34B1AE7-ADC7-493B-9C27-8DBF5603B68C}" dt="2025-07-13T19:57:22.618" v="24525" actId="20577"/>
          <ac:spMkLst>
            <pc:docMk/>
            <pc:sldMk cId="3582872759" sldId="393"/>
            <ac:spMk id="44" creationId="{878F8E80-F520-6F98-A47B-457873C02247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2" creationId="{B5743BD6-7351-7CCE-E020-3AE1A3E0E79F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99" creationId="{0958C2B7-8681-C11D-91EE-FCF2E5DF661E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0" creationId="{8FA82D17-01B1-22D9-705B-A09D8451205D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42.268" v="18703" actId="167"/>
          <ac:spMkLst>
            <pc:docMk/>
            <pc:sldMk cId="3582872759" sldId="393"/>
            <ac:spMk id="122" creationId="{4CBF456F-FF47-9BD5-49E1-A65EBAB252D3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7-13T19:56:18.352" v="24506" actId="1076"/>
          <ac:grpSpMkLst>
            <pc:docMk/>
            <pc:sldMk cId="3582872759" sldId="393"/>
            <ac:grpSpMk id="8" creationId="{05D9E7E1-78C4-1F1A-CBEF-FC60633EE306}"/>
          </ac:grpSpMkLst>
        </pc:gr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add mod">
          <ac:chgData name="Gil Keidar" userId="39bab330baa1541e" providerId="LiveId" clId="{C34B1AE7-ADC7-493B-9C27-8DBF5603B68C}" dt="2025-07-13T19:55:53.805" v="24496" actId="1076"/>
          <ac:grpSpMkLst>
            <pc:docMk/>
            <pc:sldMk cId="3582872759" sldId="393"/>
            <ac:grpSpMk id="16" creationId="{62F4F6B0-8011-3E9E-D044-A502F4520388}"/>
          </ac:grpSpMkLst>
        </pc:grpChg>
        <pc:grpChg chg="add del mod">
          <ac:chgData name="Gil Keidar" userId="39bab330baa1541e" providerId="LiveId" clId="{C34B1AE7-ADC7-493B-9C27-8DBF5603B68C}" dt="2025-07-13T20:37:26.631" v="24618" actId="478"/>
          <ac:grpSpMkLst>
            <pc:docMk/>
            <pc:sldMk cId="3582872759" sldId="393"/>
            <ac:grpSpMk id="40" creationId="{5E232FAD-3B74-63D6-4851-8C3C863105BE}"/>
          </ac:grpSpMkLst>
        </pc:grpChg>
        <pc:grpChg chg="add mod">
          <ac:chgData name="Gil Keidar" userId="39bab330baa1541e" providerId="LiveId" clId="{C34B1AE7-ADC7-493B-9C27-8DBF5603B68C}" dt="2025-07-13T19:57:19.411" v="24521" actId="1076"/>
          <ac:grpSpMkLst>
            <pc:docMk/>
            <pc:sldMk cId="3582872759" sldId="393"/>
            <ac:grpSpMk id="42" creationId="{DA12956D-ECCB-2B2E-1244-18B863544B17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add mod ord">
          <ac:chgData name="Gil Keidar" userId="39bab330baa1541e" providerId="LiveId" clId="{C34B1AE7-ADC7-493B-9C27-8DBF5603B68C}" dt="2025-07-13T20:38:12.939" v="24629" actId="166"/>
          <ac:picMkLst>
            <pc:docMk/>
            <pc:sldMk cId="3582872759" sldId="393"/>
            <ac:picMk id="4" creationId="{CE8000AC-D093-BC8D-FDEA-D93872CEF767}"/>
          </ac:picMkLst>
        </pc:picChg>
        <pc:picChg chg="mod">
          <ac:chgData name="Gil Keidar" userId="39bab330baa1541e" providerId="LiveId" clId="{C34B1AE7-ADC7-493B-9C27-8DBF5603B68C}" dt="2025-06-16T22:58:42.658" v="18549" actId="1076"/>
          <ac:picMkLst>
            <pc:docMk/>
            <pc:sldMk cId="3582872759" sldId="393"/>
            <ac:picMk id="9" creationId="{4291AFAF-73E2-2AB9-5EA9-0061C542B504}"/>
          </ac:picMkLst>
        </pc:picChg>
        <pc:picChg chg="add mod ord">
          <ac:chgData name="Gil Keidar" userId="39bab330baa1541e" providerId="LiveId" clId="{C34B1AE7-ADC7-493B-9C27-8DBF5603B68C}" dt="2025-07-13T19:57:36.499" v="24531" actId="166"/>
          <ac:picMkLst>
            <pc:docMk/>
            <pc:sldMk cId="3582872759" sldId="393"/>
            <ac:picMk id="27" creationId="{0CF4BAEB-16FC-78B0-BE20-00828A523B0B}"/>
          </ac:picMkLst>
        </pc:picChg>
        <pc:picChg chg="add mod">
          <ac:chgData name="Gil Keidar" userId="39bab330baa1541e" providerId="LiveId" clId="{C34B1AE7-ADC7-493B-9C27-8DBF5603B68C}" dt="2025-06-16T22:59:31.628" v="18571" actId="1076"/>
          <ac:picMkLst>
            <pc:docMk/>
            <pc:sldMk cId="3582872759" sldId="393"/>
            <ac:picMk id="91" creationId="{0D82F548-206C-191A-F9F7-6EC9C9FC452F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 ord">
          <ac:chgData name="Gil Keidar" userId="39bab330baa1541e" providerId="LiveId" clId="{C34B1AE7-ADC7-493B-9C27-8DBF5603B68C}" dt="2025-07-13T19:56:43.908" v="24512" actId="16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36.933" v="18623" actId="1076"/>
          <ac:picMkLst>
            <pc:docMk/>
            <pc:sldMk cId="3582872759" sldId="393"/>
            <ac:picMk id="136" creationId="{0E71007B-B346-0609-589C-0BCE5018E783}"/>
          </ac:picMkLst>
        </pc:picChg>
        <pc:picChg chg="add del mod ord">
          <ac:chgData name="Gil Keidar" userId="39bab330baa1541e" providerId="LiveId" clId="{C34B1AE7-ADC7-493B-9C27-8DBF5603B68C}" dt="2025-07-13T20:37:11.441" v="24609" actId="478"/>
          <ac:picMkLst>
            <pc:docMk/>
            <pc:sldMk cId="3582872759" sldId="393"/>
            <ac:picMk id="137" creationId="{520B21CB-B190-E0A2-2175-B0C8F002515F}"/>
          </ac:picMkLst>
        </pc:picChg>
        <pc:cxnChg chg="add mod">
          <ac:chgData name="Gil Keidar" userId="39bab330baa1541e" providerId="LiveId" clId="{C34B1AE7-ADC7-493B-9C27-8DBF5603B68C}" dt="2025-07-13T19:56:18.352" v="24506" actId="1076"/>
          <ac:cxnSpMkLst>
            <pc:docMk/>
            <pc:sldMk cId="3582872759" sldId="393"/>
            <ac:cxnSpMk id="3" creationId="{99C9329F-BB15-C049-BA02-8A45609EFF4F}"/>
          </ac:cxnSpMkLst>
        </pc:cxnChg>
        <pc:cxnChg chg="add del mod">
          <ac:chgData name="Gil Keidar" userId="39bab330baa1541e" providerId="LiveId" clId="{C34B1AE7-ADC7-493B-9C27-8DBF5603B68C}" dt="2025-07-13T19:58:08.862" v="24533" actId="478"/>
          <ac:cxnSpMkLst>
            <pc:docMk/>
            <pc:sldMk cId="3582872759" sldId="393"/>
            <ac:cxnSpMk id="7" creationId="{F9ABAA6A-AA51-F37D-50C5-1F29F1CC8F90}"/>
          </ac:cxnSpMkLst>
        </pc:cxn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7-13T19:54:52.705" v="24483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7-13T19:55:39.424" v="24492"/>
          <ac:cxnSpMkLst>
            <pc:docMk/>
            <pc:sldMk cId="3582872759" sldId="393"/>
            <ac:cxnSpMk id="20" creationId="{D850499D-5DDC-712C-A266-76B4A22E52E3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23" creationId="{E12F5534-B659-2BA4-E272-B905B6206DB0}"/>
          </ac:cxnSpMkLst>
        </pc:cxnChg>
        <pc:cxnChg chg="add mod">
          <ac:chgData name="Gil Keidar" userId="39bab330baa1541e" providerId="LiveId" clId="{C34B1AE7-ADC7-493B-9C27-8DBF5603B68C}" dt="2025-07-13T20:37:44.186" v="24625" actId="1035"/>
          <ac:cxnSpMkLst>
            <pc:docMk/>
            <pc:sldMk cId="3582872759" sldId="393"/>
            <ac:cxnSpMk id="25" creationId="{C0F28131-EE96-2210-A8FE-C90BD4E5A1DA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32" creationId="{08DCA976-7E8C-FF4F-8C12-66445E909A0F}"/>
          </ac:cxnSpMkLst>
        </pc:cxnChg>
        <pc:cxnChg chg="add del mod topLvl">
          <ac:chgData name="Gil Keidar" userId="39bab330baa1541e" providerId="LiveId" clId="{C34B1AE7-ADC7-493B-9C27-8DBF5603B68C}" dt="2025-07-13T20:37:26.631" v="24618" actId="478"/>
          <ac:cxnSpMkLst>
            <pc:docMk/>
            <pc:sldMk cId="3582872759" sldId="393"/>
            <ac:cxnSpMk id="36" creationId="{B85F8EA9-0205-CC91-A749-D79ED757C3D0}"/>
          </ac:cxnSpMkLst>
        </pc:cxnChg>
        <pc:cxnChg chg="mod">
          <ac:chgData name="Gil Keidar" userId="39bab330baa1541e" providerId="LiveId" clId="{C34B1AE7-ADC7-493B-9C27-8DBF5603B68C}" dt="2025-07-13T19:57:17.795" v="24520"/>
          <ac:cxnSpMkLst>
            <pc:docMk/>
            <pc:sldMk cId="3582872759" sldId="393"/>
            <ac:cxnSpMk id="45" creationId="{8C4E5BC8-8E7F-E7CB-E5E0-75A0C5C51923}"/>
          </ac:cxnSpMkLst>
        </pc:cxnChg>
        <pc:cxnChg chg="add mod">
          <ac:chgData name="Gil Keidar" userId="39bab330baa1541e" providerId="LiveId" clId="{C34B1AE7-ADC7-493B-9C27-8DBF5603B68C}" dt="2025-07-13T19:57:33.854" v="24530" actId="14100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13.600" v="18680" actId="1037"/>
          <ac:cxnSpMkLst>
            <pc:docMk/>
            <pc:sldMk cId="3582872759" sldId="393"/>
            <ac:cxnSpMk id="141" creationId="{5335E7CD-0217-01F8-6A5C-971A0FDA4258}"/>
          </ac:cxnSpMkLst>
        </pc:cxnChg>
        <pc:cxnChg chg="add mod">
          <ac:chgData name="Gil Keidar" userId="39bab330baa1541e" providerId="LiveId" clId="{C34B1AE7-ADC7-493B-9C27-8DBF5603B68C}" dt="2025-06-16T23:03:09.029" v="18652" actId="14100"/>
          <ac:cxnSpMkLst>
            <pc:docMk/>
            <pc:sldMk cId="3582872759" sldId="393"/>
            <ac:cxnSpMk id="142" creationId="{10F5C1B6-667A-F305-623A-74D58D74B63B}"/>
          </ac:cxnSpMkLst>
        </pc:cxnChg>
        <pc:cxnChg chg="add mod">
          <ac:chgData name="Gil Keidar" userId="39bab330baa1541e" providerId="LiveId" clId="{C34B1AE7-ADC7-493B-9C27-8DBF5603B68C}" dt="2025-06-16T23:03:16.494" v="18654" actId="14100"/>
          <ac:cxnSpMkLst>
            <pc:docMk/>
            <pc:sldMk cId="3582872759" sldId="393"/>
            <ac:cxnSpMk id="143" creationId="{16518F7D-26A5-6B73-BACA-02B237184E4A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del mod">
          <ac:chgData name="Gil Keidar" userId="39bab330baa1541e" providerId="LiveId" clId="{C34B1AE7-ADC7-493B-9C27-8DBF5603B68C}" dt="2025-07-13T20:37:20.112" v="24612" actId="478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slide" Target="slide97.xml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4.png"/><Relationship Id="rId10" Type="http://schemas.openxmlformats.org/officeDocument/2006/relationships/slide" Target="slide93.xml"/><Relationship Id="rId4" Type="http://schemas.openxmlformats.org/officeDocument/2006/relationships/image" Target="../media/image53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7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958C2B7-8681-C11D-91EE-FCF2E5DF661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5298016" y="357899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4158234" y="24252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2D17-01B1-22D9-705B-A09D8451205D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29851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70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478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BF456F-FF47-9BD5-49E1-A65EBAB252D3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4164596" y="269411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743BD6-7351-7CCE-E020-3AE1A3E0E79F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2302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461AE-7CFC-6A3B-06E1-CCE9DF2877BC}"/>
              </a:ext>
            </a:extLst>
          </p:cNvPr>
          <p:cNvSpPr/>
          <p:nvPr/>
        </p:nvSpPr>
        <p:spPr>
          <a:xfrm>
            <a:off x="4567646" y="1754366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291AFAF-73E2-2AB9-5EA9-0061C54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08BAF058-929D-2A2C-2EF7-176668F0F1D5}"/>
              </a:ext>
            </a:extLst>
          </p:cNvPr>
          <p:cNvSpPr txBox="1"/>
          <p:nvPr/>
        </p:nvSpPr>
        <p:spPr>
          <a:xfrm>
            <a:off x="7511777" y="2642994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40670" cy="307777"/>
            <a:chOff x="1992327" y="3559447"/>
            <a:chExt cx="1040671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40671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0D82F548-206C-191A-F9F7-6EC9C9FC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51707" cy="101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3411940" y="2734698"/>
            <a:ext cx="752656" cy="405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06527" y="3619575"/>
            <a:ext cx="1791489" cy="1767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0E71007B-B346-0609-589C-0BCE5018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 flipV="1">
            <a:off x="4687824" y="3339094"/>
            <a:ext cx="610192" cy="2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335E7CD-0217-01F8-6A5C-971A0FDA4258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0F5C1B6-667A-F305-623A-74D58D74B63B}"/>
              </a:ext>
            </a:extLst>
          </p:cNvPr>
          <p:cNvCxnSpPr>
            <a:cxnSpLocks/>
            <a:stCxn id="9" idx="3"/>
            <a:endCxn id="120" idx="1"/>
          </p:cNvCxnSpPr>
          <p:nvPr/>
        </p:nvCxnSpPr>
        <p:spPr>
          <a:xfrm>
            <a:off x="4728292" y="1794951"/>
            <a:ext cx="562478" cy="2162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6518F7D-26A5-6B73-BACA-02B237184E4A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502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246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5" idx="3"/>
            <a:endCxn id="12" idx="0"/>
          </p:cNvCxnSpPr>
          <p:nvPr/>
        </p:nvCxnSpPr>
        <p:spPr>
          <a:xfrm>
            <a:off x="4731915" y="3363607"/>
            <a:ext cx="134762" cy="6674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9E7E1-78C4-1F1A-CBEF-FC60633EE306}"/>
              </a:ext>
            </a:extLst>
          </p:cNvPr>
          <p:cNvGrpSpPr/>
          <p:nvPr/>
        </p:nvGrpSpPr>
        <p:grpSpPr>
          <a:xfrm>
            <a:off x="4337365" y="4031089"/>
            <a:ext cx="1058623" cy="184666"/>
            <a:chOff x="5292243" y="4304787"/>
            <a:chExt cx="1058623" cy="1846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F58FA8-27AA-1D61-BBDD-EDF280CFB2E3}"/>
                </a:ext>
              </a:extLst>
            </p:cNvPr>
            <p:cNvSpPr txBox="1"/>
            <p:nvPr/>
          </p:nvSpPr>
          <p:spPr>
            <a:xfrm>
              <a:off x="5292243" y="4304787"/>
              <a:ext cx="1058623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</a:t>
              </a:r>
              <a:endParaRPr lang="en-US" sz="12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E240D2-3CC5-E06A-519A-3B01B3EC6915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012560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211216" y="401256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3473760" y="4166449"/>
            <a:ext cx="1652249" cy="101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51393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8588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50082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52359CA-7366-BA85-AF07-A482E638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58638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4654480" y="4427952"/>
            <a:ext cx="683727" cy="2593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6004694" y="4915874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5008207"/>
            <a:ext cx="360527" cy="405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055792" y="4790200"/>
            <a:ext cx="659287" cy="4595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5456A7-6B65-A43C-688D-AFDD8D252B01}"/>
              </a:ext>
            </a:extLst>
          </p:cNvPr>
          <p:cNvSpPr/>
          <p:nvPr/>
        </p:nvSpPr>
        <p:spPr>
          <a:xfrm>
            <a:off x="6424260" y="2506467"/>
            <a:ext cx="608510" cy="459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0F28131-EE96-2210-A8FE-C90BD4E5A1DA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7160191" y="2734249"/>
            <a:ext cx="351586" cy="1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8000AC-D093-BC8D-FDEA-D93872CEF7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6424260" y="2414265"/>
            <a:ext cx="735931" cy="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971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5778</TotalTime>
  <Words>24346</Words>
  <Application>Microsoft Office PowerPoint</Application>
  <PresentationFormat>Widescreen</PresentationFormat>
  <Paragraphs>7831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2025-07-13T20:38:15Z</dcterms:modified>
</cp:coreProperties>
</file>